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Nucleic-acids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163"/>
            <a:ext cx="91440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Nucleic-acids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Nucleic-acids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Nucleic-acids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Nucleic-acids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Nucleic-acids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Nucleic-acids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Nucleic-acids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Nucleic-acids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Nucleic-acids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Nucleic-acids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Nucleic-acids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58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Nucleic-acids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Nucleic-acids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Nucleic-acids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Nucleic-acids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Nucleic-acids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Nucleic-acids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Nucleic-acids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Nucleic-acids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Nucleic-acids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Nucleic-acids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4</cp:revision>
  <dcterms:created xsi:type="dcterms:W3CDTF">2013-01-27T09:14:16Z</dcterms:created>
  <dcterms:modified xsi:type="dcterms:W3CDTF">2024-09-27T14:38:59Z</dcterms:modified>
  <cp:category/>
</cp:coreProperties>
</file>